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69" r:id="rId16"/>
    <p:sldId id="270" r:id="rId17"/>
    <p:sldId id="271" r:id="rId18"/>
    <p:sldId id="283" r:id="rId19"/>
    <p:sldId id="284" r:id="rId20"/>
    <p:sldId id="287" r:id="rId21"/>
    <p:sldId id="288" r:id="rId22"/>
    <p:sldId id="289" r:id="rId23"/>
    <p:sldId id="290" r:id="rId24"/>
    <p:sldId id="291" r:id="rId25"/>
    <p:sldId id="298" r:id="rId26"/>
    <p:sldId id="299" r:id="rId27"/>
    <p:sldId id="300" r:id="rId28"/>
    <p:sldId id="301" r:id="rId29"/>
    <p:sldId id="302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4" r:id="rId38"/>
    <p:sldId id="316" r:id="rId39"/>
    <p:sldId id="318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61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7" r:id="rId69"/>
    <p:sldId id="390" r:id="rId70"/>
    <p:sldId id="391" r:id="rId71"/>
    <p:sldId id="392" r:id="rId72"/>
    <p:sldId id="393" r:id="rId73"/>
    <p:sldId id="394" r:id="rId74"/>
    <p:sldId id="395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07" r:id="rId86"/>
    <p:sldId id="408" r:id="rId87"/>
    <p:sldId id="475" r:id="rId88"/>
    <p:sldId id="409" r:id="rId89"/>
    <p:sldId id="410" r:id="rId90"/>
    <p:sldId id="411" r:id="rId91"/>
    <p:sldId id="412" r:id="rId92"/>
    <p:sldId id="413" r:id="rId93"/>
    <p:sldId id="414" r:id="rId94"/>
    <p:sldId id="415" r:id="rId95"/>
    <p:sldId id="416" r:id="rId96"/>
    <p:sldId id="417" r:id="rId97"/>
    <p:sldId id="419" r:id="rId98"/>
    <p:sldId id="420" r:id="rId99"/>
    <p:sldId id="421" r:id="rId100"/>
    <p:sldId id="422" r:id="rId101"/>
    <p:sldId id="476" r:id="rId102"/>
    <p:sldId id="336" r:id="rId103"/>
    <p:sldId id="465" r:id="rId104"/>
    <p:sldId id="466" r:id="rId105"/>
    <p:sldId id="467" r:id="rId106"/>
    <p:sldId id="468" r:id="rId107"/>
    <p:sldId id="469" r:id="rId108"/>
    <p:sldId id="470" r:id="rId109"/>
    <p:sldId id="471" r:id="rId110"/>
    <p:sldId id="472" r:id="rId111"/>
    <p:sldId id="473" r:id="rId112"/>
    <p:sldId id="474" r:id="rId113"/>
    <p:sldId id="337" r:id="rId114"/>
    <p:sldId id="424" r:id="rId115"/>
    <p:sldId id="425" r:id="rId116"/>
    <p:sldId id="426" r:id="rId117"/>
    <p:sldId id="427" r:id="rId118"/>
    <p:sldId id="428" r:id="rId119"/>
    <p:sldId id="429" r:id="rId120"/>
    <p:sldId id="430" r:id="rId121"/>
    <p:sldId id="431" r:id="rId122"/>
    <p:sldId id="432" r:id="rId123"/>
    <p:sldId id="433" r:id="rId124"/>
    <p:sldId id="434" r:id="rId125"/>
    <p:sldId id="435" r:id="rId126"/>
    <p:sldId id="436" r:id="rId127"/>
    <p:sldId id="437" r:id="rId128"/>
    <p:sldId id="438" r:id="rId129"/>
    <p:sldId id="439" r:id="rId130"/>
    <p:sldId id="440" r:id="rId131"/>
    <p:sldId id="441" r:id="rId132"/>
    <p:sldId id="442" r:id="rId133"/>
    <p:sldId id="443" r:id="rId134"/>
    <p:sldId id="444" r:id="rId135"/>
    <p:sldId id="445" r:id="rId136"/>
    <p:sldId id="446" r:id="rId137"/>
    <p:sldId id="447" r:id="rId138"/>
    <p:sldId id="448" r:id="rId139"/>
    <p:sldId id="449" r:id="rId140"/>
    <p:sldId id="450" r:id="rId141"/>
    <p:sldId id="451" r:id="rId142"/>
    <p:sldId id="452" r:id="rId143"/>
    <p:sldId id="453" r:id="rId144"/>
    <p:sldId id="454" r:id="rId145"/>
    <p:sldId id="455" r:id="rId146"/>
    <p:sldId id="456" r:id="rId147"/>
    <p:sldId id="457" r:id="rId148"/>
    <p:sldId id="458" r:id="rId149"/>
    <p:sldId id="459" r:id="rId150"/>
    <p:sldId id="460" r:id="rId151"/>
    <p:sldId id="461" r:id="rId152"/>
    <p:sldId id="462" r:id="rId153"/>
    <p:sldId id="463" r:id="rId154"/>
    <p:sldId id="464" r:id="rId1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D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A689-13AC-B63A-74C7-349F351B0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000" dirty="0">
                <a:solidFill>
                  <a:schemeClr val="bg1"/>
                </a:solidFill>
              </a:rPr>
              <a:t>RNN, LSTM, BERT,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3843D-1D51-AA7B-D1CD-B1DF6F7FAA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                               Premalatha T</a:t>
            </a:r>
          </a:p>
        </p:txBody>
      </p:sp>
    </p:spTree>
    <p:extLst>
      <p:ext uri="{BB962C8B-B14F-4D97-AF65-F5344CB8AC3E}">
        <p14:creationId xmlns:p14="http://schemas.microsoft.com/office/powerpoint/2010/main" val="24938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57C6-2200-A8C0-07FC-A2CBE993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2A53D-801A-D0E8-D682-45B11D9D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51" y="709962"/>
            <a:ext cx="9501532" cy="53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78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E2534-E2B4-9B47-0063-357CBF13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20C0E-1C72-51C0-9721-286F996E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44" y="1105341"/>
            <a:ext cx="10231143" cy="4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543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07BB1-AFBB-B5EF-3032-3E022235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80" y="298174"/>
            <a:ext cx="6604791" cy="61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069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63ED-C32E-7ED7-14FE-CF168FE5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E9F6B-D56E-5080-FD0E-4CD2B2E9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35" y="948979"/>
            <a:ext cx="9677447" cy="40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876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242B4-E5AF-BB6B-7E85-F8B6D96F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75" y="922671"/>
            <a:ext cx="10650078" cy="50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66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21198-0206-7FE4-FCB1-BBA6A5C6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61" y="653696"/>
            <a:ext cx="10353820" cy="45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32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5D406-9E78-CC66-3949-018C2C27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A1DC3-ED2F-3A6F-A2A4-7F9382881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21" y="2371197"/>
            <a:ext cx="10112845" cy="2369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89784-93FB-CF8E-217C-EC6E2EEB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282" y="677067"/>
            <a:ext cx="9990924" cy="7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31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E9CDD-16BE-CC55-DF2E-E85FF8E8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F74AE-7A3C-293A-8B25-B5F29590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90" y="865497"/>
            <a:ext cx="10327725" cy="48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4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2D11A-529B-1B21-CE9E-71A19A95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90E4E-32C4-2FD4-B63B-D47D514B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45" y="356918"/>
            <a:ext cx="9727395" cy="53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07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8A18-FAC9-35DC-DBCE-71337677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A9D7C-35FD-1D1E-F352-9C80C2E6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573" y="482349"/>
            <a:ext cx="9542919" cy="2201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2373A-DBB6-1678-9920-28DEEC73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73" y="2693504"/>
            <a:ext cx="9519944" cy="17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0B4C8-AD85-1092-957E-C8F8072E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15" y="712281"/>
            <a:ext cx="9789296" cy="466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6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19488-058C-F950-194D-2817FDD59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DD9652-5EB0-C1A5-70FB-E3D7D619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02" y="632177"/>
            <a:ext cx="8828067" cy="55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579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77179-274C-487F-2BD8-50FAA87E7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E9906-DCFB-B306-62D0-9BEFB537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67" y="253589"/>
            <a:ext cx="9172666" cy="4948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95668-3AC7-1221-80EA-45662F0D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67" y="5202001"/>
            <a:ext cx="9244472" cy="12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089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4284C-0768-41EB-7F76-246502A55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F6917-A47F-674F-3AF8-EE0C0DA6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54" y="2067339"/>
            <a:ext cx="10621107" cy="30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05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6F3B2-F7D4-8D77-4DED-C697A2111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22B13-E116-2F28-8821-EF83CE6A8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66" y="1143887"/>
            <a:ext cx="9589063" cy="28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172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1F530-FCA7-2678-3B25-583EEE5D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7F21D-6756-7A9B-1B3A-A37774ECB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01" y="664238"/>
            <a:ext cx="9478862" cy="45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338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0EB5A-D69F-5DE8-EF4B-1BA3001A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C8E75-42D7-29DF-79D8-BBB0F535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31" y="945836"/>
            <a:ext cx="8960217" cy="45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331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034C-0F3E-FCC8-ABFE-BD0F4CCBF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7C920-F334-6987-FE73-FB5C1277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25" y="709773"/>
            <a:ext cx="10002305" cy="52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906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947C9-F074-846D-83D5-622153737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2BD60-D7A5-CD99-2F85-92273C2C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31" y="740829"/>
            <a:ext cx="9214286" cy="486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51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56FF-286C-15C2-0C80-D18CB21F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5D795-A76B-0BE6-3CD0-9EB162CD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83" y="883502"/>
            <a:ext cx="8961626" cy="48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185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EAEEE-92D4-0D72-4FBC-9AC2CA868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BE002-524C-0CDD-6EDC-BC96A71F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66" y="637055"/>
            <a:ext cx="9040137" cy="53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648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207A0-9D43-3968-D657-85DD151DE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8E009-ECFD-50AD-6108-52EE228E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59" y="922431"/>
            <a:ext cx="10002707" cy="47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4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844DB-71E4-17C1-F4EC-2049632B0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D076E-7EE6-79EB-B530-EA35EAF1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57" y="728571"/>
            <a:ext cx="8546882" cy="53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029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AA559-0D74-6A81-EF86-60963D38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519A5-AFA0-2451-E2D5-A3B0B919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36" y="1024745"/>
            <a:ext cx="10325182" cy="44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613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FCA7-2599-F3A7-DED9-58D53A4C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7AAB0-AF4E-0EDB-D627-83313400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01" y="654901"/>
            <a:ext cx="10211475" cy="500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624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10A82-2EBF-C2C7-B74C-C13C21F2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7960A-32CF-6ED1-D82A-9E86F397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8" y="767090"/>
            <a:ext cx="9880441" cy="54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189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AB955-A10A-6D1F-9322-E0C8E2E0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715D8-DACF-0E88-0D1A-D9F23994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62" y="1176007"/>
            <a:ext cx="10101734" cy="45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075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889F-324B-2277-1188-8C61BAF2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1BCA9-3DED-AE4E-86E6-0FDA4352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24" y="892583"/>
            <a:ext cx="9944790" cy="48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133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C427-C2D7-26E6-9D7D-B0200810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312F-E090-3C15-C3EB-5CC74F26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99" y="763311"/>
            <a:ext cx="848796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72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9684-E3E5-7707-D9A4-F7FD8423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175E-25F9-8949-6BB9-E48ADB96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67" y="959045"/>
            <a:ext cx="10460924" cy="48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552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F568C-29A0-5B09-2171-09C48B1E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DB91E-14A5-D899-C2C4-CA05284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04" y="610127"/>
            <a:ext cx="9227983" cy="50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302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44BB7-F6BC-45A0-693B-89B6709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6BDD7-FB83-E66F-C117-0AEF66F7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94" y="664618"/>
            <a:ext cx="9452782" cy="46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958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58E5-EAC4-2E65-A8F5-C7D98475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79D2-153D-1BDA-3FA9-AA76D8D9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93" y="743495"/>
            <a:ext cx="9949818" cy="47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5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BD53-4767-AE10-FC12-37445CFE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CA14B-51A2-CB79-4E7B-B7A635B4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16" y="650487"/>
            <a:ext cx="8015567" cy="52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77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8606D-B2AC-8DC1-26C4-2EE8DB304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C6D87-41A0-9D11-6641-82D892A9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5" y="766485"/>
            <a:ext cx="10044915" cy="47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043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D2A2-C8FB-C813-3545-EFFB7B98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F1124-DB22-FE5B-E3A8-B47CE0FE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60" y="810371"/>
            <a:ext cx="9412503" cy="52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69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4B8E-FCF7-C749-3FEF-E88FE578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126F2-E2B7-E68D-960E-5DF718B1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84" y="628576"/>
            <a:ext cx="10508061" cy="51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444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AFAFC-B9A0-49A6-D4F8-7D3D59C8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B6DEF-7923-47FF-5B9F-35852A5D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27" y="746608"/>
            <a:ext cx="10625119" cy="50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70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093F5-E447-3E88-56FF-BBD725E6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37" y="753022"/>
            <a:ext cx="9209311" cy="51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54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9A064-818A-6B3B-3BBD-DB975835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EE012-8AFB-26D8-5F06-84967093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46" y="683036"/>
            <a:ext cx="10431459" cy="52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625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C5FEE-8A65-4B78-A1A6-FEA6E71DF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B3669-8181-1CB9-82B1-305EC7C1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45" y="545127"/>
            <a:ext cx="10464841" cy="49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966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4019-6B6D-848D-0948-AB0F026FD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BB8D8-1A56-1F7F-8B89-EEABCAF8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96" y="1003596"/>
            <a:ext cx="10632875" cy="4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172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410BF-98C5-1A38-96F0-7FD62FAC0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69629-84C3-065C-7622-B3987A88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03" y="646137"/>
            <a:ext cx="9792801" cy="54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763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07788-6559-A4BE-2472-85BCE208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D7DC7-590D-64FA-F5B9-7E66E35D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89" y="794970"/>
            <a:ext cx="7859222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FCD4B-4C25-DE1E-8D16-31A4294E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F6104-5361-95C0-DF89-1B6101BB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14" y="1084539"/>
            <a:ext cx="8928507" cy="51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54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94555-1670-9D3E-16CA-6C910930F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B5133-34C1-35C9-8C7C-BC354A2F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73" y="428555"/>
            <a:ext cx="10557322" cy="48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143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069F-6DB6-A30B-54C0-E615B0E9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ACCE6-1948-F374-CE2B-ECB0AD08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7" y="419220"/>
            <a:ext cx="10476595" cy="51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7CF2-D394-CC65-2564-A93F90D80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6C2D2-0957-3E32-9AD3-59C31C41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709233"/>
            <a:ext cx="868801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664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24E8B-D70F-FA14-0F63-A1E32754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74890-67A1-6B16-1EB6-8D87D5EE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17" y="942089"/>
            <a:ext cx="10330323" cy="479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42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3B358-A55B-784C-7713-F17CFE940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35EBB-2606-6ACC-4949-09443FD8E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87" y="519660"/>
            <a:ext cx="10215180" cy="51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377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AC447-E97E-9461-4751-0AC935DB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F6405-C131-ACCB-7456-D02BFFD2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5" y="224343"/>
            <a:ext cx="10919009" cy="563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208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62946-21BF-0A5E-44BB-590E0CCC4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B5168-1945-9FCB-0964-49C447CA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20" y="434081"/>
            <a:ext cx="10362646" cy="58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196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84EA-6871-521C-F4C4-145CCAE2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E00FC-1B48-DDBC-27B7-B4B99505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51" y="358315"/>
            <a:ext cx="10550215" cy="56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374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5C50-1DE2-DDB4-6EA4-4B67A45B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D6F9F-5834-AF62-C416-1943FE50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21" y="1047259"/>
            <a:ext cx="10896447" cy="52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101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00F22-96AC-0BF8-F93F-E65BCB7B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F9370-6DEC-9140-41BC-980F659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31" y="577991"/>
            <a:ext cx="9822108" cy="56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1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C691-BD3C-8A29-4841-B29C61288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4648D2-B33F-F29D-000C-DDAADA50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20" y="618414"/>
            <a:ext cx="8680028" cy="539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24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8294C-DAE3-1671-0FEA-EEAE971E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29E41-BD10-3BD9-1360-83E158DB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33" y="574054"/>
            <a:ext cx="9264024" cy="58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461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80B35-7150-C971-13A4-4D763264C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1984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3E76D-50EE-0AF9-EA1A-F4D956453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3876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D87A2-8801-AB7D-3521-78D79B80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5504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82D37-13C2-504C-1773-9192B64A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70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148B7-7EE9-C3C0-1232-C604D3D25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2F7A4-0BE3-230F-A880-F5AE832B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22" y="825898"/>
            <a:ext cx="8717307" cy="52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7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71171-A2DF-C344-6F5D-BED8415D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C7084-3ACD-B578-ACE7-36E45785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903" y="727332"/>
            <a:ext cx="8524115" cy="52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1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B874C-0649-0F9D-17AD-F1FA878E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9C7FF-F799-2208-6DB4-F955F61E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47" y="810181"/>
            <a:ext cx="9047317" cy="51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45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B12A3-97E6-1485-C0DD-A6424C4AD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AE248-C269-0361-7F2E-27AFBD93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976" y="1195394"/>
            <a:ext cx="9100518" cy="37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1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76D2E-6FA6-C1AA-5BB6-1D64C625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51" y="406804"/>
            <a:ext cx="10253935" cy="61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3827-A3B2-8C47-FE44-F598596D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DBD38-A560-A6C8-C3BA-D5781C02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56" y="665253"/>
            <a:ext cx="9276437" cy="48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13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6F582-A5E9-9AE2-B26A-3DB93F33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21F6D-C174-F1E6-4E2C-E5B5051C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71" y="840649"/>
            <a:ext cx="9136815" cy="51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51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FA0DB-AC9D-F839-A831-B49650F64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112E6-2EEB-6EC5-E016-34B22938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53" y="440273"/>
            <a:ext cx="8299864" cy="62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0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60D5-F92F-1A40-E503-F23567A3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85B36-1745-8D38-EFFD-DEA04C46A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01" y="634578"/>
            <a:ext cx="9087341" cy="52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D31AE-6E4D-4C93-8075-A0F697DA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F9954-FE65-05D6-B5C6-0B028DEB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81" y="586947"/>
            <a:ext cx="9200913" cy="55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6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BF946-4F03-4E39-2DFB-63E3AA184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FD2C6-DC5B-CCE9-E38F-BDD7F87C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62" y="1452350"/>
            <a:ext cx="739243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7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B789-7884-D974-6B4A-CAA4BE0C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F8EFB-7E8D-F1ED-4EA0-45E6E526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1376076"/>
            <a:ext cx="691611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3CA6-894E-4833-CB94-FAC5EF02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32137-4138-6D89-48ED-5527199D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68" y="562717"/>
            <a:ext cx="8543993" cy="51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04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87935-3FA7-BCA5-EE3A-4B95EF28B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5BC34-B04A-C45B-DECF-FFF3365F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05" y="656266"/>
            <a:ext cx="8369852" cy="58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3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2C2EE-E816-DFF6-B1AE-A1F3402BE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6E125-0348-C83D-19F3-CE44DA5E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1304628"/>
            <a:ext cx="703995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8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C01F9-BE8D-DFF4-5E37-43F0C722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97" y="451513"/>
            <a:ext cx="9943760" cy="61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3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F3BFB-EB59-9316-C621-79C7D3EBB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23A7E-B003-1895-E536-F9A67DE1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69" y="865052"/>
            <a:ext cx="9500847" cy="53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9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CB4D-427D-9B53-03FE-20EDA05D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3ECEA-27E0-92C6-E45E-DB8BFD23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83" y="702264"/>
            <a:ext cx="9166474" cy="54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937DF-F232-1B59-0CC0-A76B24C85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35A91-E05D-B4F0-1705-15817EF1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62" y="656933"/>
            <a:ext cx="9107411" cy="55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25061-DC4B-A12D-553C-E88104B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36014-7EA6-A67A-26AB-E4F544D3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77" y="535346"/>
            <a:ext cx="8264046" cy="56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37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DEA63-D61E-A310-B363-0DD5E6AB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0644C-DF39-5B08-CDA5-DF31DB4F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67" y="545951"/>
            <a:ext cx="9315455" cy="545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99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DB37-47C7-9038-A198-6F2A4B5A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91A24-1325-EFBD-0357-9A3247386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44" y="554399"/>
            <a:ext cx="8621029" cy="57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0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4C471-C7D2-A6CF-F6F4-C53835ED5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DAD9E-5704-A321-D7AF-095C62D3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60" y="320241"/>
            <a:ext cx="8640408" cy="55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78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A90BA-215E-0D30-F9CD-A0D6C491A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515AB-766B-A6BA-B738-6B72C071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90" y="771027"/>
            <a:ext cx="8990014" cy="53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89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9D706-AC58-5B57-6A0B-A3F936541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58" y="399500"/>
            <a:ext cx="8352671" cy="58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09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F284E-C680-2CE1-10BC-CD98AB61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4DA43-87DB-F08D-33D0-8FB97018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7" y="702692"/>
            <a:ext cx="8920029" cy="53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09C12-EA24-CCB0-F91C-53D8EFA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63" y="435765"/>
            <a:ext cx="9257959" cy="599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3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CF455-F5C6-86DD-1B4B-BD20E70E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79" y="842823"/>
            <a:ext cx="1053612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64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0B9C0-B8CB-8D66-DD39-7E1D7FDBF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ABBC4-4DFA-495C-B0BF-A26F9881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18" y="919448"/>
            <a:ext cx="10429345" cy="47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6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EA9F9-DFD7-1469-3B06-B708F904B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618EA-7BF4-422B-D807-1CC88123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004549"/>
            <a:ext cx="10478962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8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B073-4570-732D-0B10-E0E8B321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38D94-E864-613D-0994-66F92B86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404655"/>
            <a:ext cx="1002169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79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E604A-2388-6716-DAA0-C2339469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BDF87-C28C-8F68-4D82-C0626DF3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00" y="1590261"/>
            <a:ext cx="10315023" cy="42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4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9FF1D-6B05-1770-568A-FF32A4AD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5C356-A997-D482-FA0B-5F296C7B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7" y="1020935"/>
            <a:ext cx="10420737" cy="43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38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6AEB2-2B1A-5A26-5E19-A4B4237A7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77BD1-8DA8-F0F8-2C50-77CAA93A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67" y="1003852"/>
            <a:ext cx="10052517" cy="41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6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4E1F-28EF-E1E0-5215-EBC2C500B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B03AC-7F36-55E3-9177-7A8720DB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51" y="1252330"/>
            <a:ext cx="10275897" cy="39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97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3A008-0C5F-7C84-7443-1952497D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8731A-53C9-51DB-0979-75FED1302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58" y="735495"/>
            <a:ext cx="10617741" cy="45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0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2150D-9EB5-ED75-43DB-3CB382E6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EAE10-E958-816F-F5F5-55941DFF8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209365"/>
            <a:ext cx="1060280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D992A-5023-B719-92C1-376A931D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3098A-C04D-66B5-F418-2589581A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49" y="445003"/>
            <a:ext cx="7576594" cy="60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59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3B6A-F9F4-C3DD-ED15-6607E004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247F0-A113-1E45-A747-08E7F10E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54" y="864704"/>
            <a:ext cx="10644619" cy="43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33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BB73-F51D-C80C-B245-809F2B61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01D3F-1722-61C0-BDBF-61A4D842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38" y="1669773"/>
            <a:ext cx="11011262" cy="39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9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EECF8-E391-1EA2-CA70-7F05916A6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A81D9-A4E0-E35E-E1DD-F09BFDC5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2" y="919710"/>
            <a:ext cx="10496275" cy="43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42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6312E-3A32-37EF-193A-5F1F9027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6698C-F0C6-F395-CC4E-7C686CBF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1028365"/>
            <a:ext cx="962159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42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7DB5-D724-B80F-8AA2-79F9C9CA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8D056-9C25-7DCD-0AC7-6E60DB8B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1276049"/>
            <a:ext cx="101645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1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69290-BBD3-8B1E-F980-3101D7464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21490-BE37-B8F6-90EB-84C13324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1323681"/>
            <a:ext cx="984069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61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9D244-1C03-1BAB-BB02-0DBCC64B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5B62E-9864-642C-E429-31DA7E65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32" y="1610139"/>
            <a:ext cx="10327623" cy="412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22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F57AB-208E-D9B9-C725-C987A934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4D9C5-53C7-0A69-356F-A35FB803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40" y="1295102"/>
            <a:ext cx="981211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4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0D0F3-7FBC-94CB-F8A7-BEB84668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7DBFD-AC54-BFB3-0498-F16EC082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309391"/>
            <a:ext cx="1017412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47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8B53-66A6-E468-B534-1CFF66332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458AE-00B9-AD84-F89E-4D076461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" y="1268216"/>
            <a:ext cx="9880875" cy="41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8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CE415-6600-EC6D-F3D7-F7A7879B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48F84-B3E3-D0C8-3E2D-F57F0446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11" y="557765"/>
            <a:ext cx="9444928" cy="54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01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203A-B7F2-37D7-B0F5-302DBD8B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5189A-B583-9FF2-875D-7BE0F39A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1066470"/>
            <a:ext cx="930722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4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B093-CEBC-B482-3CBD-91540BDFB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DEB41-CCCD-9C87-145B-E2504314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056944"/>
            <a:ext cx="1012648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2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B1A-05EC-2644-92AB-4F732E7D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D4D85-9C96-EA6C-71EF-69EC626E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047417"/>
            <a:ext cx="993596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02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93BEC-D5AC-A13D-9B26-1AD5FB692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C1446-471D-076E-B57B-A9E4C3A5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40" y="755374"/>
            <a:ext cx="11082845" cy="379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5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22D06-1E5F-8FBF-43B4-7949908B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C7EA7-151D-8287-1EAA-C9398A84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87" y="523977"/>
            <a:ext cx="8337748" cy="54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52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DCDA5-AAF5-5B5A-82CE-E197575F7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78130-F2CA-CD52-A538-854190ED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1085523"/>
            <a:ext cx="9726382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9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9E0BD-82AC-F4E2-59E2-43FA90BA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1361786"/>
            <a:ext cx="1018364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2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728CC-80E9-1BF8-9041-CBFF3DB0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6C814-994C-16A8-446E-E9D5422A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1066470"/>
            <a:ext cx="1031701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29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BFD4-9DE8-BA4A-0E3F-2C5D0FEE6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2879F-9864-61BE-EC0A-0148C4D3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1457050"/>
            <a:ext cx="9726382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7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9E4E-80F6-D7AC-170A-7F9F27C0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22A63-5584-2822-5870-E758BDE4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08" y="944218"/>
            <a:ext cx="10239383" cy="42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0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2F09-5A04-3DA5-A255-51C502FE0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194D4-0116-AB31-D589-A6D0008B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0" y="545126"/>
            <a:ext cx="9310487" cy="54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08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30BDC-64FE-9ADB-C0FB-C21303F3D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AE212-9925-3C6B-3B7E-2FD75AC83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23" y="655983"/>
            <a:ext cx="9811154" cy="47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85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17519-3E08-8886-B475-F6907EDD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B78FE-DE59-F542-62BA-36D6AB32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833075"/>
            <a:ext cx="1021222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04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B0044-B829-DC41-66BD-7F22B661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6960D-6D51-0975-48BC-CA7027CA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85" y="1431235"/>
            <a:ext cx="9707354" cy="44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97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0424B-6E7D-3D22-3129-C9FF8A61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613969"/>
            <a:ext cx="10145541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1876B-B1C2-AE43-20F6-B403C5C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10E2-2C83-4D34-1480-D27DD8D6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23" y="556590"/>
            <a:ext cx="10620866" cy="48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11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3B4F-6F52-4FD5-410F-E2D852CFD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2D185-8000-A171-784C-A519CEA1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371313"/>
            <a:ext cx="9526329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81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0FBCE-FC59-5C34-26E4-80F21CE6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D1D16-F0DE-9473-9343-8AFC00B7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33" y="1470991"/>
            <a:ext cx="9644522" cy="42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535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FD821-A66A-6185-A534-750A9D9B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B4A9C-A892-E61C-3ACC-7B099970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985496"/>
            <a:ext cx="965017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1D0B7-F9F5-B2BD-8E87-93377814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18C1C-2F20-D0D8-1A3A-3E71A4A7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323681"/>
            <a:ext cx="10116962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283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E02A7-D7A0-D9B2-3CD9-1FC005EA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89FCD-C9CC-06F3-1641-6196C1C0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166497"/>
            <a:ext cx="1013601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7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59AB4-2461-0762-3FE0-3035AC27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84C90-B65E-BC60-9707-AACFC19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538" y="756547"/>
            <a:ext cx="8619860" cy="49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2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1F173-3C91-8BA1-21DD-4AEF28F1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7231-B969-4635-3F94-01FD2FAB2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73" y="893135"/>
            <a:ext cx="10267689" cy="42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22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E112D-A2DE-3AE8-3292-DB5E18D93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F177C-42AB-3B8F-9B60-1C3913B5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780680"/>
            <a:ext cx="9774014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212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97605-3AF8-7867-9A0C-C53534C5A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7591F-96BF-24ED-7A7A-0AA3B7BD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618733"/>
            <a:ext cx="1052659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914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0FF0F-4B9D-99AC-791C-E4A38A8EC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A619D-7B44-C180-0D08-B6CCB293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33" y="844827"/>
            <a:ext cx="9989148" cy="46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354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EA21-5E3B-7B4B-5805-31EB2362C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20448-BCC0-5CA0-253B-3BBB1603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67" y="1222513"/>
            <a:ext cx="9988429" cy="46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99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126D2-5190-C7DE-5A54-BC3E435B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44AE7-A4DF-5556-C26D-E6A62B64F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609206"/>
            <a:ext cx="10031225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731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4470-E41B-A154-950F-A01862C2C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25D1D-9EBA-032F-2102-D2F949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91" y="745435"/>
            <a:ext cx="10315006" cy="51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582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2E49-585B-6E27-5C65-F55EF240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Generate PowerPoints using Llama-3 — A first step in automating slide decks</a:t>
            </a:r>
            <a:br>
              <a:rPr lang="en-US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0519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95D27-63CC-9EAA-6AEF-FE7BDCF2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12184-9D45-8C28-545E-95A4155C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809259"/>
            <a:ext cx="10155067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09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237BF-8705-3541-5FDC-108A3AC6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3FC70-49A2-9156-BFA8-2D815BF4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70" y="457201"/>
            <a:ext cx="9571208" cy="48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1697-49B1-1CF8-AA4C-B214DFCB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E1B14-DD8E-A32C-928B-A831FEBE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34" y="580944"/>
            <a:ext cx="9361891" cy="56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783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51D8D-C532-AD71-C057-F85C390E4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D299-BF52-01D5-8BB0-18539BCF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506895"/>
            <a:ext cx="10556666" cy="53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440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341B6-4510-9655-DDAB-437D54D3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BA1BF-3633-90CB-FC3E-227DBB5B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82" y="755374"/>
            <a:ext cx="10161768" cy="48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908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61483-B893-55CA-BE4D-C7AE1434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5865A-9176-7CAF-FE8C-53DD4898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875943"/>
            <a:ext cx="10164594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412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670B6-B274-CB43-0777-8B95EC238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027A9-26E5-57C8-D3A3-A1E0EC89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4" y="1162877"/>
            <a:ext cx="9880312" cy="49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700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43DF5-2AAB-5445-02A9-2E253A0B6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69437-DF83-FDE4-F84E-51EEA42A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742575"/>
            <a:ext cx="10345594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709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257A-13A0-E610-DCCB-BAD2CF456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CE053-208D-28C4-C01B-D3B6592A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25" y="795131"/>
            <a:ext cx="10288459" cy="47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253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B32F-024B-4164-4723-8B84708E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A104D-7C75-73ED-2881-79B490DD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55" y="586883"/>
            <a:ext cx="10144624" cy="54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4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B3BEB-C7E5-3EAB-BE76-684FA0217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FAEE5-ADD6-E11F-C4FA-7F8505DF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89" y="1003852"/>
            <a:ext cx="10350488" cy="501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3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DC85B-FA37-C080-B5CE-A3F9AC11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967DE-DBDC-9162-5D4C-8AEDDBDD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34" y="1083364"/>
            <a:ext cx="9863015" cy="44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63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D3219-3600-B8FE-929B-298BB2AB5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99218-3155-F63D-1E55-A58683C0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85" y="928338"/>
            <a:ext cx="1022175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9461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{DAF16223-9108-4B61-96DD-F2722CA57AC4}tf10001105</Template>
  <TotalTime>626</TotalTime>
  <Words>23</Words>
  <Application>Microsoft Office PowerPoint</Application>
  <PresentationFormat>Widescreen</PresentationFormat>
  <Paragraphs>3</Paragraphs>
  <Slides>154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6" baseType="lpstr">
      <vt:lpstr>Franklin Gothic Book</vt:lpstr>
      <vt:lpstr>Crop</vt:lpstr>
      <vt:lpstr>RNN, LSTM, BERT, Agents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 PowerPoints using Llama-3 — A first step in automating slide decks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Latha T K</dc:creator>
  <cp:lastModifiedBy>Latha T K</cp:lastModifiedBy>
  <cp:revision>13</cp:revision>
  <dcterms:created xsi:type="dcterms:W3CDTF">2025-06-09T03:26:09Z</dcterms:created>
  <dcterms:modified xsi:type="dcterms:W3CDTF">2025-06-26T03:35:32Z</dcterms:modified>
</cp:coreProperties>
</file>